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2"/>
    <p:sldId id="276" r:id="rId3"/>
    <p:sldId id="259" r:id="rId4"/>
    <p:sldId id="275" r:id="rId5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j-lt"/>
        <a:ea typeface="+mj-ea"/>
        <a:cs typeface="+mj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E7CF"/>
    <a:srgbClr val="036C66"/>
    <a:srgbClr val="50AB9F"/>
    <a:srgbClr val="006C66"/>
    <a:srgbClr val="2F524F"/>
    <a:srgbClr val="4D8178"/>
    <a:srgbClr val="9CC1AB"/>
    <a:srgbClr val="95BC89"/>
    <a:srgbClr val="F2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4D5D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  <a:tblStyle styleId="{8F44A2F1-9E1F-4B54-A3A2-5F16C0AD49E2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D51ADE6A-740E-44AE-83CC-AE7238B6C88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F0F4F8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192982"/>
              <a:satOff val="17755"/>
              <a:lumOff val="-28483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885"/>
    <p:restoredTop sz="94719"/>
  </p:normalViewPr>
  <p:slideViewPr>
    <p:cSldViewPr snapToGrid="0">
      <p:cViewPr varScale="1">
        <p:scale>
          <a:sx n="76" d="100"/>
          <a:sy n="76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50AB9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70-7746-954C-5825B6B12B1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006C6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A70-7746-954C-5825B6B12B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953978992"/>
        <c:axId val="953980704"/>
      </c:barChart>
      <c:catAx>
        <c:axId val="9539789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53980704"/>
        <c:crosses val="autoZero"/>
        <c:auto val="1"/>
        <c:lblAlgn val="ctr"/>
        <c:lblOffset val="100"/>
        <c:noMultiLvlLbl val="0"/>
      </c:catAx>
      <c:valAx>
        <c:axId val="953980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53978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8" name="Shape 21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pe.net/participate/ripe/tf/ripe-accountability-task-force/accountability-task-force-recommendation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ipe.net/participate/ripe/tf/ripe-accountability-task-force/accountability-task-force-recommendation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Stock-508856160.jpg" descr="iStock-508856160.jpg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Image" descr="Image"/>
          <p:cNvPicPr>
            <a:picLocks/>
          </p:cNvPicPr>
          <p:nvPr/>
        </p:nvPicPr>
        <p:blipFill>
          <a:blip r:embed="rId3" cstate="screen">
            <a:alphaModFix amt="84888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8" name="Group"/>
          <p:cNvGrpSpPr/>
          <p:nvPr/>
        </p:nvGrpSpPr>
        <p:grpSpPr>
          <a:xfrm>
            <a:off x="1236586" y="1035867"/>
            <a:ext cx="6706434" cy="1693092"/>
            <a:chOff x="0" y="0"/>
            <a:chExt cx="6706432" cy="1693090"/>
          </a:xfrm>
        </p:grpSpPr>
        <p:pic>
          <p:nvPicPr>
            <p:cNvPr id="26" name="Image" descr="Image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4230204" cy="169309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7" name="Image" descr="Image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95282" y="424928"/>
              <a:ext cx="2211151" cy="90748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9" name="Line"/>
          <p:cNvSpPr/>
          <p:nvPr/>
        </p:nvSpPr>
        <p:spPr>
          <a:xfrm>
            <a:off x="10469043" y="7116233"/>
            <a:ext cx="11872878" cy="1"/>
          </a:xfrm>
          <a:prstGeom prst="line">
            <a:avLst/>
          </a:prstGeom>
          <a:ln w="254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3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 + Link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"/>
          <p:cNvSpPr/>
          <p:nvPr/>
        </p:nvSpPr>
        <p:spPr>
          <a:xfrm>
            <a:off x="-110599" y="2107202"/>
            <a:ext cx="24502570" cy="11664963"/>
          </a:xfrm>
          <a:prstGeom prst="rect">
            <a:avLst/>
          </a:prstGeom>
          <a:solidFill>
            <a:srgbClr val="F2F2F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EAEAEA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5" name="Line"/>
          <p:cNvSpPr/>
          <p:nvPr/>
        </p:nvSpPr>
        <p:spPr>
          <a:xfrm>
            <a:off x="-21661" y="12673183"/>
            <a:ext cx="24427322" cy="1"/>
          </a:xfrm>
          <a:prstGeom prst="line">
            <a:avLst/>
          </a:prstGeom>
          <a:ln w="25400">
            <a:solidFill>
              <a:schemeClr val="accent2">
                <a:hueOff val="192982"/>
                <a:satOff val="17755"/>
                <a:lumOff val="-28483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pic>
        <p:nvPicPr>
          <p:cNvPr id="76" name="Image" descr="Image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3012" y="365922"/>
            <a:ext cx="1140626" cy="1318511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lide Title"/>
          <p:cNvSpPr txBox="1">
            <a:spLocks noGrp="1"/>
          </p:cNvSpPr>
          <p:nvPr>
            <p:ph type="body" sz="quarter" idx="21"/>
          </p:nvPr>
        </p:nvSpPr>
        <p:spPr>
          <a:xfrm>
            <a:off x="1206500" y="673100"/>
            <a:ext cx="21971000" cy="14331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6000" b="1" spc="-119">
                <a:solidFill>
                  <a:srgbClr val="005D63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8" name="Your name | RIPE XX |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6825" y="12910684"/>
            <a:ext cx="11094813" cy="4826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2500"/>
            </a:lvl1pPr>
          </a:lstStyle>
          <a:p>
            <a:r>
              <a:rPr lang="en-GB" dirty="0">
                <a:solidFill>
                  <a:srgbClr val="0C5A53"/>
                </a:solidFill>
                <a:effectLst/>
                <a:latin typeface="Verdana" panose="020B0604030504040204" pitchFamily="34" charset="0"/>
              </a:rPr>
              <a:t>Your name | RIPE XX | Date</a:t>
            </a:r>
          </a:p>
        </p:txBody>
      </p:sp>
      <p:sp>
        <p:nvSpPr>
          <p:cNvPr id="79" name="You can include bullets here…"/>
          <p:cNvSpPr txBox="1">
            <a:spLocks noGrp="1"/>
          </p:cNvSpPr>
          <p:nvPr>
            <p:ph type="body" idx="23"/>
          </p:nvPr>
        </p:nvSpPr>
        <p:spPr>
          <a:xfrm>
            <a:off x="1206500" y="2729994"/>
            <a:ext cx="20707450" cy="8256012"/>
          </a:xfrm>
          <a:prstGeom prst="rect">
            <a:avLst/>
          </a:prstGeom>
        </p:spPr>
        <p:txBody>
          <a:bodyPr/>
          <a:lstStyle>
            <a:lvl3pPr>
              <a:buClr>
                <a:srgbClr val="50AB9F"/>
              </a:buClr>
              <a:defRPr/>
            </a:lvl3pPr>
            <a:lvl4pPr>
              <a:buClr>
                <a:srgbClr val="50AB9F"/>
              </a:buClr>
              <a:defRPr/>
            </a:lvl4pPr>
            <a:lvl5pPr>
              <a:buClr>
                <a:srgbClr val="50AB9F"/>
              </a:buClr>
              <a:defRPr/>
            </a:lvl5pPr>
          </a:lstStyle>
          <a:p>
            <a:pPr lvl="0">
              <a:defRPr sz="4600"/>
            </a:pPr>
            <a:r>
              <a:rPr lang="en-GB" dirty="0"/>
              <a:t>Click to edit Master text styles</a:t>
            </a:r>
          </a:p>
          <a:p>
            <a:pPr lvl="1">
              <a:defRPr sz="4600"/>
            </a:pPr>
            <a:r>
              <a:rPr lang="en-GB" dirty="0"/>
              <a:t>Second level</a:t>
            </a:r>
          </a:p>
          <a:p>
            <a:pPr lvl="2">
              <a:defRPr sz="4600"/>
            </a:pPr>
            <a:r>
              <a:rPr lang="en-GB" dirty="0"/>
              <a:t>Third level</a:t>
            </a:r>
          </a:p>
          <a:p>
            <a:pPr lvl="3">
              <a:defRPr sz="4600"/>
            </a:pPr>
            <a:r>
              <a:rPr lang="en-GB" dirty="0"/>
              <a:t>Fourth level</a:t>
            </a:r>
          </a:p>
          <a:p>
            <a:pPr lvl="4">
              <a:defRPr sz="4600"/>
            </a:pPr>
            <a:r>
              <a:rPr lang="en-GB" dirty="0"/>
              <a:t>Fifth level</a:t>
            </a:r>
            <a:endParaRPr u="sng" dirty="0">
              <a:hlinkClick r:id="rId3"/>
            </a:endParaRPr>
          </a:p>
        </p:txBody>
      </p:sp>
      <p:sp>
        <p:nvSpPr>
          <p:cNvPr id="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431500" y="12958285"/>
            <a:ext cx="432004" cy="381001"/>
          </a:xfrm>
          <a:prstGeom prst="rect">
            <a:avLst/>
          </a:prstGeom>
        </p:spPr>
        <p:txBody>
          <a:bodyPr wrap="square"/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"/>
          <p:cNvSpPr/>
          <p:nvPr/>
        </p:nvSpPr>
        <p:spPr>
          <a:xfrm>
            <a:off x="-110599" y="2107202"/>
            <a:ext cx="24502570" cy="11664963"/>
          </a:xfrm>
          <a:prstGeom prst="rect">
            <a:avLst/>
          </a:prstGeom>
          <a:solidFill>
            <a:srgbClr val="F2F2F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EAEAEA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5" name="Line"/>
          <p:cNvSpPr/>
          <p:nvPr/>
        </p:nvSpPr>
        <p:spPr>
          <a:xfrm>
            <a:off x="-21661" y="12673183"/>
            <a:ext cx="24427322" cy="1"/>
          </a:xfrm>
          <a:prstGeom prst="line">
            <a:avLst/>
          </a:prstGeom>
          <a:ln w="25400">
            <a:solidFill>
              <a:schemeClr val="accent2">
                <a:hueOff val="192982"/>
                <a:satOff val="17755"/>
                <a:lumOff val="-28483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pic>
        <p:nvPicPr>
          <p:cNvPr id="76" name="Image" descr="Image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3012" y="365922"/>
            <a:ext cx="1140626" cy="1318511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lide Title"/>
          <p:cNvSpPr txBox="1">
            <a:spLocks noGrp="1"/>
          </p:cNvSpPr>
          <p:nvPr>
            <p:ph type="body" sz="quarter" idx="21"/>
          </p:nvPr>
        </p:nvSpPr>
        <p:spPr>
          <a:xfrm>
            <a:off x="1206500" y="673100"/>
            <a:ext cx="21971000" cy="14331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6000" b="1" spc="-119">
                <a:solidFill>
                  <a:srgbClr val="005D63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8" name="Your name | RIPE XX |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6825" y="12910684"/>
            <a:ext cx="11094813" cy="4826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2500"/>
            </a:lvl1pPr>
          </a:lstStyle>
          <a:p>
            <a:r>
              <a:rPr lang="en-GB" dirty="0">
                <a:solidFill>
                  <a:srgbClr val="0C5A53"/>
                </a:solidFill>
                <a:effectLst/>
                <a:latin typeface="Verdana" panose="020B0604030504040204" pitchFamily="34" charset="0"/>
              </a:rPr>
              <a:t>Your name | RIPE XX | Date</a:t>
            </a:r>
          </a:p>
        </p:txBody>
      </p:sp>
      <p:sp>
        <p:nvSpPr>
          <p:cNvPr id="79" name="You can include bullets here…"/>
          <p:cNvSpPr txBox="1">
            <a:spLocks noGrp="1"/>
          </p:cNvSpPr>
          <p:nvPr>
            <p:ph type="body" idx="23"/>
          </p:nvPr>
        </p:nvSpPr>
        <p:spPr>
          <a:xfrm>
            <a:off x="11855116" y="2729994"/>
            <a:ext cx="10058834" cy="8256012"/>
          </a:xfrm>
          <a:prstGeom prst="rect">
            <a:avLst/>
          </a:prstGeom>
        </p:spPr>
        <p:txBody>
          <a:bodyPr/>
          <a:lstStyle>
            <a:lvl3pPr>
              <a:buClr>
                <a:srgbClr val="50AB9F"/>
              </a:buClr>
              <a:defRPr/>
            </a:lvl3pPr>
            <a:lvl4pPr>
              <a:buClr>
                <a:srgbClr val="50AB9F"/>
              </a:buClr>
              <a:defRPr/>
            </a:lvl4pPr>
            <a:lvl5pPr>
              <a:buClr>
                <a:srgbClr val="50AB9F"/>
              </a:buClr>
              <a:defRPr/>
            </a:lvl5pPr>
          </a:lstStyle>
          <a:p>
            <a:pPr lvl="0">
              <a:defRPr sz="4600"/>
            </a:pPr>
            <a:r>
              <a:rPr lang="en-GB" dirty="0"/>
              <a:t>Click to edit Master text styles</a:t>
            </a:r>
          </a:p>
          <a:p>
            <a:pPr lvl="1">
              <a:defRPr sz="4600"/>
            </a:pPr>
            <a:r>
              <a:rPr lang="en-GB" dirty="0"/>
              <a:t>Second level</a:t>
            </a:r>
          </a:p>
          <a:p>
            <a:pPr lvl="2">
              <a:defRPr sz="4600"/>
            </a:pPr>
            <a:r>
              <a:rPr lang="en-GB" dirty="0"/>
              <a:t>Third level</a:t>
            </a:r>
          </a:p>
          <a:p>
            <a:pPr lvl="3">
              <a:defRPr sz="4600"/>
            </a:pPr>
            <a:r>
              <a:rPr lang="en-GB" dirty="0"/>
              <a:t>Fourth level</a:t>
            </a:r>
          </a:p>
          <a:p>
            <a:pPr lvl="4">
              <a:defRPr sz="4600"/>
            </a:pPr>
            <a:r>
              <a:rPr lang="en-GB" dirty="0"/>
              <a:t>Fifth level</a:t>
            </a:r>
            <a:endParaRPr u="sng" dirty="0">
              <a:hlinkClick r:id="rId3"/>
            </a:endParaRPr>
          </a:p>
        </p:txBody>
      </p:sp>
      <p:sp>
        <p:nvSpPr>
          <p:cNvPr id="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431500" y="12958285"/>
            <a:ext cx="432004" cy="381001"/>
          </a:xfrm>
          <a:prstGeom prst="rect">
            <a:avLst/>
          </a:prstGeom>
        </p:spPr>
        <p:txBody>
          <a:bodyPr wrap="square"/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3D358-710E-A20A-1A02-39AE8E453671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449263" y="2730500"/>
            <a:ext cx="10860087" cy="8707438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449416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with bar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E85F1C63-779E-9DD0-516E-C44BFE4E8861}"/>
              </a:ext>
            </a:extLst>
          </p:cNvPr>
          <p:cNvGraphicFramePr/>
          <p:nvPr userDrawn="1"/>
        </p:nvGraphicFramePr>
        <p:xfrm>
          <a:off x="2232212" y="2743200"/>
          <a:ext cx="19540070" cy="9278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Your name | RIPE XX | Date">
            <a:extLst>
              <a:ext uri="{FF2B5EF4-FFF2-40B4-BE49-F238E27FC236}">
                <a16:creationId xmlns:a16="http://schemas.microsoft.com/office/drawing/2014/main" id="{DFC7DF09-A53F-86DC-A205-89997553B5FE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6825" y="12910684"/>
            <a:ext cx="11094813" cy="4826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2500"/>
            </a:lvl1pPr>
          </a:lstStyle>
          <a:p>
            <a:r>
              <a:rPr lang="en-GB" dirty="0">
                <a:solidFill>
                  <a:srgbClr val="0C5A53"/>
                </a:solidFill>
                <a:effectLst/>
                <a:latin typeface="Verdana" panose="020B0604030504040204" pitchFamily="34" charset="0"/>
              </a:rPr>
              <a:t>Your name | RIPE XX | Date</a:t>
            </a:r>
          </a:p>
        </p:txBody>
      </p:sp>
      <p:sp>
        <p:nvSpPr>
          <p:cNvPr id="6" name="Slide Title">
            <a:extLst>
              <a:ext uri="{FF2B5EF4-FFF2-40B4-BE49-F238E27FC236}">
                <a16:creationId xmlns:a16="http://schemas.microsoft.com/office/drawing/2014/main" id="{920AA49F-3EC2-05F3-AFB3-177D68A91E18}"/>
              </a:ext>
            </a:extLst>
          </p:cNvPr>
          <p:cNvSpPr txBox="1">
            <a:spLocks noGrp="1"/>
          </p:cNvSpPr>
          <p:nvPr>
            <p:ph type="body" sz="quarter" idx="21"/>
          </p:nvPr>
        </p:nvSpPr>
        <p:spPr>
          <a:xfrm>
            <a:off x="1206500" y="673100"/>
            <a:ext cx="21971000" cy="14331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6000" b="1" spc="-119">
                <a:solidFill>
                  <a:srgbClr val="005D63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5943992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&amp; Bullets + Link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">
            <a:extLst>
              <a:ext uri="{FF2B5EF4-FFF2-40B4-BE49-F238E27FC236}">
                <a16:creationId xmlns:a16="http://schemas.microsoft.com/office/drawing/2014/main" id="{DA6B1AA3-82F2-5DBA-E447-6CB3100DEABF}"/>
              </a:ext>
            </a:extLst>
          </p:cNvPr>
          <p:cNvSpPr/>
          <p:nvPr userDrawn="1"/>
        </p:nvSpPr>
        <p:spPr>
          <a:xfrm>
            <a:off x="-7972" y="2051037"/>
            <a:ext cx="24399943" cy="11664963"/>
          </a:xfrm>
          <a:prstGeom prst="rect">
            <a:avLst/>
          </a:prstGeom>
          <a:solidFill>
            <a:srgbClr val="005D6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EAEAEA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dirty="0"/>
          </a:p>
        </p:txBody>
      </p:sp>
      <p:sp>
        <p:nvSpPr>
          <p:cNvPr id="2" name="Your name | RIPE XX | Date">
            <a:extLst>
              <a:ext uri="{FF2B5EF4-FFF2-40B4-BE49-F238E27FC236}">
                <a16:creationId xmlns:a16="http://schemas.microsoft.com/office/drawing/2014/main" id="{1CFD48D8-0F9C-0CBA-B679-E283C36C925B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73571" y="12716692"/>
            <a:ext cx="11094813" cy="861774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2500">
                <a:solidFill>
                  <a:srgbClr val="FFFFFF"/>
                </a:solidFill>
              </a:defRPr>
            </a:lvl1pPr>
          </a:lstStyle>
          <a:p>
            <a:pPr marL="0" marR="0" lvl="0" indent="0" algn="l" defTabSz="243833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Your name | RIPE XX | Date</a:t>
            </a:r>
          </a:p>
          <a:p>
            <a:pPr marL="0" marR="0" lvl="0" indent="0" algn="l" defTabSz="243833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3" name="Time">
            <a:extLst>
              <a:ext uri="{FF2B5EF4-FFF2-40B4-BE49-F238E27FC236}">
                <a16:creationId xmlns:a16="http://schemas.microsoft.com/office/drawing/2014/main" id="{D8B5C43E-01E8-96F9-2050-46DD77C3C08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3169880" y="3236331"/>
            <a:ext cx="1523174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rgbClr val="F9FDFF"/>
                </a:solidFill>
              </a:defRPr>
            </a:lvl1pPr>
          </a:lstStyle>
          <a:p>
            <a:pPr lvl="0"/>
            <a:r>
              <a:rPr lang="en-GB" dirty="0"/>
              <a:t>Time</a:t>
            </a:r>
          </a:p>
        </p:txBody>
      </p:sp>
      <p:sp>
        <p:nvSpPr>
          <p:cNvPr id="4" name="Subject / Title">
            <a:extLst>
              <a:ext uri="{FF2B5EF4-FFF2-40B4-BE49-F238E27FC236}">
                <a16:creationId xmlns:a16="http://schemas.microsoft.com/office/drawing/2014/main" id="{7C55332F-6A77-541D-DB3B-1CB751DC953E}"/>
              </a:ext>
            </a:extLst>
          </p:cNvPr>
          <p:cNvSpPr txBox="1">
            <a:spLocks noGrp="1"/>
          </p:cNvSpPr>
          <p:nvPr>
            <p:ph type="body" sz="quarter" idx="23" hasCustomPrompt="1"/>
          </p:nvPr>
        </p:nvSpPr>
        <p:spPr>
          <a:xfrm>
            <a:off x="6956270" y="3236331"/>
            <a:ext cx="2247731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rgbClr val="F9FDFF"/>
                </a:solidFill>
              </a:defRPr>
            </a:lvl1pPr>
          </a:lstStyle>
          <a:p>
            <a:pPr lvl="0"/>
            <a:r>
              <a:rPr lang="en-GB" dirty="0"/>
              <a:t>Subject</a:t>
            </a:r>
          </a:p>
        </p:txBody>
      </p:sp>
      <p:sp>
        <p:nvSpPr>
          <p:cNvPr id="5" name="9:00">
            <a:extLst>
              <a:ext uri="{FF2B5EF4-FFF2-40B4-BE49-F238E27FC236}">
                <a16:creationId xmlns:a16="http://schemas.microsoft.com/office/drawing/2014/main" id="{F4D80FA0-D4B8-8205-CB6C-8CAC0F41A32C}"/>
              </a:ext>
            </a:extLst>
          </p:cNvPr>
          <p:cNvSpPr txBox="1">
            <a:spLocks noGrp="1"/>
          </p:cNvSpPr>
          <p:nvPr>
            <p:ph type="body" sz="quarter" idx="24" hasCustomPrompt="1"/>
          </p:nvPr>
        </p:nvSpPr>
        <p:spPr>
          <a:xfrm>
            <a:off x="3221978" y="5002756"/>
            <a:ext cx="1418979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chemeClr val="accent4">
                    <a:hueOff val="-1247790"/>
                    <a:lumOff val="-12326"/>
                  </a:schemeClr>
                </a:solidFill>
              </a:defRPr>
            </a:lvl1pPr>
          </a:lstStyle>
          <a:p>
            <a:pPr lvl="0"/>
            <a:r>
              <a:rPr lang="en-GB" dirty="0"/>
              <a:t>9:00</a:t>
            </a:r>
          </a:p>
        </p:txBody>
      </p:sp>
      <p:sp>
        <p:nvSpPr>
          <p:cNvPr id="6" name="10:00">
            <a:extLst>
              <a:ext uri="{FF2B5EF4-FFF2-40B4-BE49-F238E27FC236}">
                <a16:creationId xmlns:a16="http://schemas.microsoft.com/office/drawing/2014/main" id="{E96516DC-FE45-0D40-038B-F8C605A0C164}"/>
              </a:ext>
            </a:extLst>
          </p:cNvPr>
          <p:cNvSpPr txBox="1">
            <a:spLocks noGrp="1"/>
          </p:cNvSpPr>
          <p:nvPr>
            <p:ph type="body" sz="quarter" idx="25" hasCustomPrompt="1"/>
          </p:nvPr>
        </p:nvSpPr>
        <p:spPr>
          <a:xfrm>
            <a:off x="3201253" y="5934089"/>
            <a:ext cx="176522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chemeClr val="accent4">
                    <a:hueOff val="-1247790"/>
                    <a:lumOff val="-12326"/>
                  </a:schemeClr>
                </a:solidFill>
              </a:defRPr>
            </a:lvl1pPr>
          </a:lstStyle>
          <a:p>
            <a:pPr lvl="0"/>
            <a:r>
              <a:rPr lang="en-GB" dirty="0"/>
              <a:t>10:00</a:t>
            </a:r>
          </a:p>
        </p:txBody>
      </p:sp>
      <p:sp>
        <p:nvSpPr>
          <p:cNvPr id="7" name="11:00">
            <a:extLst>
              <a:ext uri="{FF2B5EF4-FFF2-40B4-BE49-F238E27FC236}">
                <a16:creationId xmlns:a16="http://schemas.microsoft.com/office/drawing/2014/main" id="{F28E7064-3598-C548-75B5-93CF9D56638A}"/>
              </a:ext>
            </a:extLst>
          </p:cNvPr>
          <p:cNvSpPr txBox="1">
            <a:spLocks noGrp="1"/>
          </p:cNvSpPr>
          <p:nvPr>
            <p:ph type="body" sz="quarter" idx="26" hasCustomPrompt="1"/>
          </p:nvPr>
        </p:nvSpPr>
        <p:spPr>
          <a:xfrm>
            <a:off x="3201253" y="6961664"/>
            <a:ext cx="176522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chemeClr val="accent4">
                    <a:hueOff val="-1247790"/>
                    <a:lumOff val="-12326"/>
                  </a:schemeClr>
                </a:solidFill>
              </a:defRPr>
            </a:lvl1pPr>
          </a:lstStyle>
          <a:p>
            <a:pPr lvl="0"/>
            <a:r>
              <a:rPr lang="en-GB" dirty="0"/>
              <a:t>11:00</a:t>
            </a:r>
          </a:p>
        </p:txBody>
      </p:sp>
      <p:sp>
        <p:nvSpPr>
          <p:cNvPr id="8" name="12:00">
            <a:extLst>
              <a:ext uri="{FF2B5EF4-FFF2-40B4-BE49-F238E27FC236}">
                <a16:creationId xmlns:a16="http://schemas.microsoft.com/office/drawing/2014/main" id="{04DEA00F-99BE-ECED-03DA-1BB555DA9AEC}"/>
              </a:ext>
            </a:extLst>
          </p:cNvPr>
          <p:cNvSpPr txBox="1">
            <a:spLocks noGrp="1"/>
          </p:cNvSpPr>
          <p:nvPr>
            <p:ph type="body" sz="quarter" idx="27" hasCustomPrompt="1"/>
          </p:nvPr>
        </p:nvSpPr>
        <p:spPr>
          <a:xfrm>
            <a:off x="3201253" y="8043348"/>
            <a:ext cx="176522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chemeClr val="accent4">
                    <a:hueOff val="-1247790"/>
                    <a:lumOff val="-12326"/>
                  </a:schemeClr>
                </a:solidFill>
              </a:defRPr>
            </a:lvl1pPr>
          </a:lstStyle>
          <a:p>
            <a:pPr lvl="0"/>
            <a:r>
              <a:rPr lang="en-GB" dirty="0"/>
              <a:t>12:00</a:t>
            </a:r>
          </a:p>
        </p:txBody>
      </p:sp>
      <p:sp>
        <p:nvSpPr>
          <p:cNvPr id="9" name="13:00">
            <a:extLst>
              <a:ext uri="{FF2B5EF4-FFF2-40B4-BE49-F238E27FC236}">
                <a16:creationId xmlns:a16="http://schemas.microsoft.com/office/drawing/2014/main" id="{86BC9D72-9430-48C8-07F3-2890D4CDE2CA}"/>
              </a:ext>
            </a:extLst>
          </p:cNvPr>
          <p:cNvSpPr txBox="1">
            <a:spLocks noGrp="1"/>
          </p:cNvSpPr>
          <p:nvPr>
            <p:ph type="body" sz="quarter" idx="28" hasCustomPrompt="1"/>
          </p:nvPr>
        </p:nvSpPr>
        <p:spPr>
          <a:xfrm>
            <a:off x="3201253" y="9037255"/>
            <a:ext cx="176522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chemeClr val="accent4">
                    <a:hueOff val="-1247790"/>
                    <a:lumOff val="-12326"/>
                  </a:schemeClr>
                </a:solidFill>
              </a:defRPr>
            </a:lvl1pPr>
          </a:lstStyle>
          <a:p>
            <a:pPr lvl="0"/>
            <a:r>
              <a:rPr lang="en-GB" dirty="0"/>
              <a:t>13:00</a:t>
            </a:r>
          </a:p>
        </p:txBody>
      </p:sp>
      <p:sp>
        <p:nvSpPr>
          <p:cNvPr id="10" name="14:00">
            <a:extLst>
              <a:ext uri="{FF2B5EF4-FFF2-40B4-BE49-F238E27FC236}">
                <a16:creationId xmlns:a16="http://schemas.microsoft.com/office/drawing/2014/main" id="{1F7EB002-D86B-3C2F-7C78-4E5877E0F1E9}"/>
              </a:ext>
            </a:extLst>
          </p:cNvPr>
          <p:cNvSpPr txBox="1">
            <a:spLocks noGrp="1"/>
          </p:cNvSpPr>
          <p:nvPr>
            <p:ph type="body" sz="quarter" idx="29" hasCustomPrompt="1"/>
          </p:nvPr>
        </p:nvSpPr>
        <p:spPr>
          <a:xfrm>
            <a:off x="3201253" y="10137545"/>
            <a:ext cx="176522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 b="1">
                <a:solidFill>
                  <a:schemeClr val="accent4">
                    <a:hueOff val="-1247790"/>
                    <a:lumOff val="-12326"/>
                  </a:schemeClr>
                </a:solidFill>
              </a:defRPr>
            </a:lvl1pPr>
          </a:lstStyle>
          <a:p>
            <a:pPr lvl="0"/>
            <a:r>
              <a:rPr lang="en-GB" dirty="0"/>
              <a:t>14:00</a:t>
            </a:r>
          </a:p>
        </p:txBody>
      </p:sp>
      <p:sp>
        <p:nvSpPr>
          <p:cNvPr id="11" name="Subject / Title">
            <a:extLst>
              <a:ext uri="{FF2B5EF4-FFF2-40B4-BE49-F238E27FC236}">
                <a16:creationId xmlns:a16="http://schemas.microsoft.com/office/drawing/2014/main" id="{B95D5691-4FF8-1676-5AFA-CB01C89CC6C9}"/>
              </a:ext>
            </a:extLst>
          </p:cNvPr>
          <p:cNvSpPr txBox="1">
            <a:spLocks noGrp="1"/>
          </p:cNvSpPr>
          <p:nvPr>
            <p:ph type="body" sz="quarter" idx="30" hasCustomPrompt="1"/>
          </p:nvPr>
        </p:nvSpPr>
        <p:spPr>
          <a:xfrm>
            <a:off x="6251081" y="5002756"/>
            <a:ext cx="330250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>
                <a:solidFill>
                  <a:srgbClr val="F9FDFF"/>
                </a:solidFill>
              </a:defRPr>
            </a:lvl1pPr>
          </a:lstStyle>
          <a:p>
            <a:pPr lvl="0"/>
            <a:r>
              <a:rPr lang="en-GB" dirty="0"/>
              <a:t>Subject/Title</a:t>
            </a:r>
          </a:p>
        </p:txBody>
      </p:sp>
      <p:sp>
        <p:nvSpPr>
          <p:cNvPr id="12" name="Subject / Title">
            <a:extLst>
              <a:ext uri="{FF2B5EF4-FFF2-40B4-BE49-F238E27FC236}">
                <a16:creationId xmlns:a16="http://schemas.microsoft.com/office/drawing/2014/main" id="{D97DA8FF-FC67-DF39-509E-CC521166E54B}"/>
              </a:ext>
            </a:extLst>
          </p:cNvPr>
          <p:cNvSpPr txBox="1">
            <a:spLocks noGrp="1"/>
          </p:cNvSpPr>
          <p:nvPr>
            <p:ph type="body" sz="quarter" idx="31" hasCustomPrompt="1"/>
          </p:nvPr>
        </p:nvSpPr>
        <p:spPr>
          <a:xfrm>
            <a:off x="6251079" y="5958182"/>
            <a:ext cx="330250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>
                <a:solidFill>
                  <a:srgbClr val="F9FDFF"/>
                </a:solidFill>
              </a:defRPr>
            </a:lvl1pPr>
          </a:lstStyle>
          <a:p>
            <a:pPr lvl="0"/>
            <a:r>
              <a:rPr lang="en-GB" dirty="0"/>
              <a:t>Subject/Title</a:t>
            </a:r>
          </a:p>
        </p:txBody>
      </p:sp>
      <p:sp>
        <p:nvSpPr>
          <p:cNvPr id="13" name="Subject / Title">
            <a:extLst>
              <a:ext uri="{FF2B5EF4-FFF2-40B4-BE49-F238E27FC236}">
                <a16:creationId xmlns:a16="http://schemas.microsoft.com/office/drawing/2014/main" id="{F83A0BC7-142E-7044-ED10-C8877C4AD3ED}"/>
              </a:ext>
            </a:extLst>
          </p:cNvPr>
          <p:cNvSpPr txBox="1">
            <a:spLocks noGrp="1"/>
          </p:cNvSpPr>
          <p:nvPr>
            <p:ph type="body" sz="quarter" idx="32" hasCustomPrompt="1"/>
          </p:nvPr>
        </p:nvSpPr>
        <p:spPr>
          <a:xfrm>
            <a:off x="6251079" y="6934946"/>
            <a:ext cx="330250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>
                <a:solidFill>
                  <a:srgbClr val="F9FDFF"/>
                </a:solidFill>
              </a:defRPr>
            </a:lvl1pPr>
          </a:lstStyle>
          <a:p>
            <a:pPr marL="0" marR="0" lvl="0" indent="0" algn="ctr" defTabSz="243833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Subject/Title</a:t>
            </a:r>
          </a:p>
        </p:txBody>
      </p:sp>
      <p:sp>
        <p:nvSpPr>
          <p:cNvPr id="14" name="Subject / Title">
            <a:extLst>
              <a:ext uri="{FF2B5EF4-FFF2-40B4-BE49-F238E27FC236}">
                <a16:creationId xmlns:a16="http://schemas.microsoft.com/office/drawing/2014/main" id="{AEEE496F-E673-51CB-655F-A80E21746F4F}"/>
              </a:ext>
            </a:extLst>
          </p:cNvPr>
          <p:cNvSpPr txBox="1">
            <a:spLocks noGrp="1"/>
          </p:cNvSpPr>
          <p:nvPr>
            <p:ph type="body" sz="quarter" idx="33" hasCustomPrompt="1"/>
          </p:nvPr>
        </p:nvSpPr>
        <p:spPr>
          <a:xfrm>
            <a:off x="6251079" y="7995293"/>
            <a:ext cx="330250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>
                <a:solidFill>
                  <a:srgbClr val="F9FDFF"/>
                </a:solidFill>
              </a:defRPr>
            </a:lvl1pPr>
          </a:lstStyle>
          <a:p>
            <a:pPr lvl="0"/>
            <a:r>
              <a:rPr lang="en-GB" dirty="0"/>
              <a:t>Subject/Title</a:t>
            </a:r>
          </a:p>
        </p:txBody>
      </p:sp>
      <p:sp>
        <p:nvSpPr>
          <p:cNvPr id="15" name="Subject / Title">
            <a:extLst>
              <a:ext uri="{FF2B5EF4-FFF2-40B4-BE49-F238E27FC236}">
                <a16:creationId xmlns:a16="http://schemas.microsoft.com/office/drawing/2014/main" id="{D6DD821C-DE57-17A0-743F-F1E86D391CB6}"/>
              </a:ext>
            </a:extLst>
          </p:cNvPr>
          <p:cNvSpPr txBox="1">
            <a:spLocks noGrp="1"/>
          </p:cNvSpPr>
          <p:nvPr>
            <p:ph type="body" sz="quarter" idx="34" hasCustomPrompt="1"/>
          </p:nvPr>
        </p:nvSpPr>
        <p:spPr>
          <a:xfrm>
            <a:off x="6251082" y="9014470"/>
            <a:ext cx="330250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>
                <a:solidFill>
                  <a:srgbClr val="F9FDFF"/>
                </a:solidFill>
              </a:defRPr>
            </a:lvl1pPr>
          </a:lstStyle>
          <a:p>
            <a:pPr lvl="0"/>
            <a:r>
              <a:rPr lang="en-GB" dirty="0"/>
              <a:t>Subject/Title</a:t>
            </a:r>
          </a:p>
        </p:txBody>
      </p:sp>
      <p:sp>
        <p:nvSpPr>
          <p:cNvPr id="16" name="Subject / Title">
            <a:extLst>
              <a:ext uri="{FF2B5EF4-FFF2-40B4-BE49-F238E27FC236}">
                <a16:creationId xmlns:a16="http://schemas.microsoft.com/office/drawing/2014/main" id="{06D306DC-FDFD-A616-2611-939552C48E82}"/>
              </a:ext>
            </a:extLst>
          </p:cNvPr>
          <p:cNvSpPr txBox="1">
            <a:spLocks noGrp="1"/>
          </p:cNvSpPr>
          <p:nvPr>
            <p:ph type="body" sz="quarter" idx="35" hasCustomPrompt="1"/>
          </p:nvPr>
        </p:nvSpPr>
        <p:spPr>
          <a:xfrm>
            <a:off x="6251079" y="10137546"/>
            <a:ext cx="3302507" cy="677108"/>
          </a:xfrm>
          <a:prstGeom prst="rect">
            <a:avLst/>
          </a:prstGeom>
        </p:spPr>
        <p:txBody>
          <a:bodyPr wrap="none" anchor="ctr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800">
                <a:solidFill>
                  <a:srgbClr val="F9FDFF"/>
                </a:solidFill>
              </a:defRPr>
            </a:lvl1pPr>
          </a:lstStyle>
          <a:p>
            <a:pPr marL="0" marR="0" lvl="0" indent="0" algn="ctr" defTabSz="243833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Subject/Title</a:t>
            </a:r>
          </a:p>
        </p:txBody>
      </p:sp>
      <p:sp>
        <p:nvSpPr>
          <p:cNvPr id="17" name="Regular Slide with bullets">
            <a:extLst>
              <a:ext uri="{FF2B5EF4-FFF2-40B4-BE49-F238E27FC236}">
                <a16:creationId xmlns:a16="http://schemas.microsoft.com/office/drawing/2014/main" id="{7FD38AFA-E599-438D-F3CC-D701E0146C98}"/>
              </a:ext>
            </a:extLst>
          </p:cNvPr>
          <p:cNvSpPr txBox="1">
            <a:spLocks noGrp="1"/>
          </p:cNvSpPr>
          <p:nvPr>
            <p:ph type="body" sz="quarter" idx="36"/>
          </p:nvPr>
        </p:nvSpPr>
        <p:spPr>
          <a:xfrm>
            <a:off x="1286569" y="658415"/>
            <a:ext cx="13895652" cy="1012925"/>
          </a:xfrm>
          <a:prstGeom prst="rect">
            <a:avLst/>
          </a:prstGeom>
        </p:spPr>
        <p:txBody>
          <a:bodyPr/>
          <a:lstStyle>
            <a:lvl1pPr marL="0" indent="0" defTabSz="817244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5940" b="1">
                <a:solidFill>
                  <a:srgbClr val="005D63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Slide Number">
            <a:extLst>
              <a:ext uri="{FF2B5EF4-FFF2-40B4-BE49-F238E27FC236}">
                <a16:creationId xmlns:a16="http://schemas.microsoft.com/office/drawing/2014/main" id="{5D37814B-5BA9-A4BF-AC3B-A0F7B015A339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23430989" y="12928479"/>
            <a:ext cx="437258" cy="4064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0" name="Line">
            <a:extLst>
              <a:ext uri="{FF2B5EF4-FFF2-40B4-BE49-F238E27FC236}">
                <a16:creationId xmlns:a16="http://schemas.microsoft.com/office/drawing/2014/main" id="{1EFE8F22-DD88-B502-6BA4-70EC09CE803C}"/>
              </a:ext>
            </a:extLst>
          </p:cNvPr>
          <p:cNvSpPr/>
          <p:nvPr userDrawn="1"/>
        </p:nvSpPr>
        <p:spPr>
          <a:xfrm>
            <a:off x="3304363" y="4493584"/>
            <a:ext cx="1767264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1" name="Line">
            <a:extLst>
              <a:ext uri="{FF2B5EF4-FFF2-40B4-BE49-F238E27FC236}">
                <a16:creationId xmlns:a16="http://schemas.microsoft.com/office/drawing/2014/main" id="{50206262-696C-C611-DFAE-D29C1A308A53}"/>
              </a:ext>
            </a:extLst>
          </p:cNvPr>
          <p:cNvSpPr/>
          <p:nvPr userDrawn="1"/>
        </p:nvSpPr>
        <p:spPr>
          <a:xfrm>
            <a:off x="3304363" y="5819023"/>
            <a:ext cx="17672646" cy="1"/>
          </a:xfrm>
          <a:prstGeom prst="line">
            <a:avLst/>
          </a:prstGeom>
          <a:ln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2" name="Line">
            <a:extLst>
              <a:ext uri="{FF2B5EF4-FFF2-40B4-BE49-F238E27FC236}">
                <a16:creationId xmlns:a16="http://schemas.microsoft.com/office/drawing/2014/main" id="{58C0F127-EED3-2164-C4D5-0649DE3A043E}"/>
              </a:ext>
            </a:extLst>
          </p:cNvPr>
          <p:cNvSpPr/>
          <p:nvPr userDrawn="1"/>
        </p:nvSpPr>
        <p:spPr>
          <a:xfrm>
            <a:off x="3304363" y="6769597"/>
            <a:ext cx="17672646" cy="1"/>
          </a:xfrm>
          <a:prstGeom prst="line">
            <a:avLst/>
          </a:prstGeom>
          <a:ln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3" name="Line">
            <a:extLst>
              <a:ext uri="{FF2B5EF4-FFF2-40B4-BE49-F238E27FC236}">
                <a16:creationId xmlns:a16="http://schemas.microsoft.com/office/drawing/2014/main" id="{D7A54236-4F58-9621-E915-E1F507649F05}"/>
              </a:ext>
            </a:extLst>
          </p:cNvPr>
          <p:cNvSpPr/>
          <p:nvPr userDrawn="1"/>
        </p:nvSpPr>
        <p:spPr>
          <a:xfrm>
            <a:off x="3304363" y="7788773"/>
            <a:ext cx="17672646" cy="1"/>
          </a:xfrm>
          <a:prstGeom prst="line">
            <a:avLst/>
          </a:prstGeom>
          <a:ln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4" name="Line">
            <a:extLst>
              <a:ext uri="{FF2B5EF4-FFF2-40B4-BE49-F238E27FC236}">
                <a16:creationId xmlns:a16="http://schemas.microsoft.com/office/drawing/2014/main" id="{E1DC1A30-7391-DB90-F8D8-BD9CF76C8F2D}"/>
              </a:ext>
            </a:extLst>
          </p:cNvPr>
          <p:cNvSpPr/>
          <p:nvPr userDrawn="1"/>
        </p:nvSpPr>
        <p:spPr>
          <a:xfrm>
            <a:off x="3304363" y="8867553"/>
            <a:ext cx="17672646" cy="1"/>
          </a:xfrm>
          <a:prstGeom prst="line">
            <a:avLst/>
          </a:prstGeom>
          <a:ln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5" name="Line">
            <a:extLst>
              <a:ext uri="{FF2B5EF4-FFF2-40B4-BE49-F238E27FC236}">
                <a16:creationId xmlns:a16="http://schemas.microsoft.com/office/drawing/2014/main" id="{73F74DC4-2675-2F72-B2F1-70F8C7BAE213}"/>
              </a:ext>
            </a:extLst>
          </p:cNvPr>
          <p:cNvSpPr/>
          <p:nvPr userDrawn="1"/>
        </p:nvSpPr>
        <p:spPr>
          <a:xfrm>
            <a:off x="3304363" y="9898098"/>
            <a:ext cx="17672646" cy="1"/>
          </a:xfrm>
          <a:prstGeom prst="line">
            <a:avLst/>
          </a:prstGeom>
          <a:ln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6" name="Line">
            <a:extLst>
              <a:ext uri="{FF2B5EF4-FFF2-40B4-BE49-F238E27FC236}">
                <a16:creationId xmlns:a16="http://schemas.microsoft.com/office/drawing/2014/main" id="{DAE85A5B-1F5A-FF0B-8BBE-5C4C7AB55D31}"/>
              </a:ext>
            </a:extLst>
          </p:cNvPr>
          <p:cNvSpPr/>
          <p:nvPr userDrawn="1"/>
        </p:nvSpPr>
        <p:spPr>
          <a:xfrm>
            <a:off x="3304363" y="10917275"/>
            <a:ext cx="17672646" cy="1"/>
          </a:xfrm>
          <a:prstGeom prst="line">
            <a:avLst/>
          </a:prstGeom>
          <a:ln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sp>
        <p:nvSpPr>
          <p:cNvPr id="27" name="Line">
            <a:extLst>
              <a:ext uri="{FF2B5EF4-FFF2-40B4-BE49-F238E27FC236}">
                <a16:creationId xmlns:a16="http://schemas.microsoft.com/office/drawing/2014/main" id="{7AE4D7D6-2459-0332-1764-45B7E5960B3F}"/>
              </a:ext>
            </a:extLst>
          </p:cNvPr>
          <p:cNvSpPr/>
          <p:nvPr userDrawn="1"/>
        </p:nvSpPr>
        <p:spPr>
          <a:xfrm>
            <a:off x="-21661" y="12673183"/>
            <a:ext cx="24427322" cy="1"/>
          </a:xfrm>
          <a:prstGeom prst="line">
            <a:avLst/>
          </a:prstGeom>
          <a:ln w="25400">
            <a:solidFill>
              <a:srgbClr val="F2F2F1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12498727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with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"/>
          <p:cNvSpPr/>
          <p:nvPr/>
        </p:nvSpPr>
        <p:spPr>
          <a:xfrm>
            <a:off x="-110599" y="2107202"/>
            <a:ext cx="24502570" cy="11664963"/>
          </a:xfrm>
          <a:prstGeom prst="rect">
            <a:avLst/>
          </a:prstGeom>
          <a:solidFill>
            <a:srgbClr val="F2F2F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EAEAEA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5" name="Line"/>
          <p:cNvSpPr/>
          <p:nvPr/>
        </p:nvSpPr>
        <p:spPr>
          <a:xfrm>
            <a:off x="-21661" y="12673183"/>
            <a:ext cx="24427322" cy="1"/>
          </a:xfrm>
          <a:prstGeom prst="line">
            <a:avLst/>
          </a:prstGeom>
          <a:ln w="25400">
            <a:solidFill>
              <a:schemeClr val="accent2">
                <a:hueOff val="192982"/>
                <a:satOff val="17755"/>
                <a:lumOff val="-28483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pic>
        <p:nvPicPr>
          <p:cNvPr id="76" name="Image" descr="Image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3012" y="365922"/>
            <a:ext cx="1140626" cy="1318511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lide Title"/>
          <p:cNvSpPr txBox="1">
            <a:spLocks noGrp="1"/>
          </p:cNvSpPr>
          <p:nvPr>
            <p:ph type="body" sz="quarter" idx="21"/>
          </p:nvPr>
        </p:nvSpPr>
        <p:spPr>
          <a:xfrm>
            <a:off x="1206500" y="673100"/>
            <a:ext cx="21971000" cy="143316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6000" b="1" spc="-119">
                <a:solidFill>
                  <a:srgbClr val="005D63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8" name="Your name | RIPE XX |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6825" y="12910684"/>
            <a:ext cx="11094813" cy="4826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2500"/>
            </a:lvl1pPr>
          </a:lstStyle>
          <a:p>
            <a:r>
              <a:rPr lang="en-GB" dirty="0">
                <a:solidFill>
                  <a:srgbClr val="0C5A53"/>
                </a:solidFill>
                <a:effectLst/>
                <a:latin typeface="Verdana" panose="020B0604030504040204" pitchFamily="34" charset="0"/>
              </a:rPr>
              <a:t>Your name | RIPE XX | Date</a:t>
            </a:r>
          </a:p>
        </p:txBody>
      </p:sp>
      <p:sp>
        <p:nvSpPr>
          <p:cNvPr id="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431500" y="12958285"/>
            <a:ext cx="432004" cy="381001"/>
          </a:xfrm>
          <a:prstGeom prst="rect">
            <a:avLst/>
          </a:prstGeom>
        </p:spPr>
        <p:txBody>
          <a:bodyPr wrap="square"/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D4F269C-1B98-1CAC-F493-418A62A56D8F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05565007"/>
              </p:ext>
            </p:extLst>
          </p:nvPr>
        </p:nvGraphicFramePr>
        <p:xfrm>
          <a:off x="1566954" y="3617756"/>
          <a:ext cx="21250092" cy="7193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2523">
                  <a:extLst>
                    <a:ext uri="{9D8B030D-6E8A-4147-A177-3AD203B41FA5}">
                      <a16:colId xmlns:a16="http://schemas.microsoft.com/office/drawing/2014/main" val="3715499273"/>
                    </a:ext>
                  </a:extLst>
                </a:gridCol>
                <a:gridCol w="5312523">
                  <a:extLst>
                    <a:ext uri="{9D8B030D-6E8A-4147-A177-3AD203B41FA5}">
                      <a16:colId xmlns:a16="http://schemas.microsoft.com/office/drawing/2014/main" val="570379260"/>
                    </a:ext>
                  </a:extLst>
                </a:gridCol>
                <a:gridCol w="5312523">
                  <a:extLst>
                    <a:ext uri="{9D8B030D-6E8A-4147-A177-3AD203B41FA5}">
                      <a16:colId xmlns:a16="http://schemas.microsoft.com/office/drawing/2014/main" val="3794304893"/>
                    </a:ext>
                  </a:extLst>
                </a:gridCol>
                <a:gridCol w="5312523">
                  <a:extLst>
                    <a:ext uri="{9D8B030D-6E8A-4147-A177-3AD203B41FA5}">
                      <a16:colId xmlns:a16="http://schemas.microsoft.com/office/drawing/2014/main" val="3506962426"/>
                    </a:ext>
                  </a:extLst>
                </a:gridCol>
              </a:tblGrid>
              <a:tr h="1798420">
                <a:tc>
                  <a:txBody>
                    <a:bodyPr/>
                    <a:lstStyle/>
                    <a:p>
                      <a:endParaRPr lang="en-US" sz="3200" dirty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n-US" dirty="0"/>
                        <a:t> </a:t>
                      </a:r>
                    </a:p>
                  </a:txBody>
                  <a:tcPr>
                    <a:solidFill>
                      <a:srgbClr val="036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>
                    <a:solidFill>
                      <a:srgbClr val="036C6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endParaRPr lang="en-US" sz="3200" dirty="0"/>
                    </a:p>
                  </a:txBody>
                  <a:tcPr>
                    <a:solidFill>
                      <a:srgbClr val="036C6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endParaRPr lang="en-US" sz="3200" dirty="0"/>
                    </a:p>
                  </a:txBody>
                  <a:tcPr>
                    <a:solidFill>
                      <a:srgbClr val="036C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0729053"/>
                  </a:ext>
                </a:extLst>
              </a:tr>
              <a:tr h="1798420">
                <a:tc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876849"/>
                  </a:ext>
                </a:extLst>
              </a:tr>
              <a:tr h="1798420">
                <a:tc>
                  <a:txBody>
                    <a:bodyPr/>
                    <a:lstStyle/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chemeClr val="bg1"/>
                        </a:solidFill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99063"/>
                  </a:ext>
                </a:extLst>
              </a:tr>
              <a:tr h="1798420">
                <a:tc>
                  <a:txBody>
                    <a:bodyPr/>
                    <a:lstStyle/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036C66"/>
                        </a:solidFill>
                      </a:endParaRPr>
                    </a:p>
                    <a:p>
                      <a:pPr marL="0" marR="0" lvl="0" indent="0" algn="ctr" defTabSz="5842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036C66"/>
                        </a:solidFill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8286194"/>
                  </a:ext>
                </a:extLst>
              </a:tr>
            </a:tbl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283AF-ADD2-B8C8-D527-BE1663D340B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47774" y="4543287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000" baseline="0">
                <a:ln>
                  <a:noFill/>
                </a:ln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Items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8747EF02-031C-D14F-79DE-3A115DCE690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857974" y="4416287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000" baseline="0">
                <a:ln>
                  <a:noFill/>
                </a:ln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7259D71B-5F6A-0749-D5BA-99E36278FF9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4115837" y="4416287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000" baseline="0">
                <a:ln>
                  <a:noFill/>
                </a:ln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214A2F8A-AEA8-54B8-0594-2367C5C1EE9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9449774" y="4416287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000" baseline="0">
                <a:ln>
                  <a:noFill/>
                </a:ln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314039FD-47ED-F627-59DF-9F817B0DC5A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447774" y="6053841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17D3D70-67D3-43E2-C61F-7B4B3872249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447774" y="7894595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F3D1F40-48FC-CFD4-CDBF-8C24B02CAA0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9449774" y="6077178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306FB579-B7C8-33D6-A079-89A902FF77B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4153448" y="6053841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93C533F-C4E7-C560-3AA8-60BAA7C9EDE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857974" y="7772238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A7EF1056-BA39-26E0-3BBC-70B19DBED7F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800611" y="6053841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B63CE4E3-B540-B6B2-FA0A-2E6CC11F33A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4153448" y="7978914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A56B25B-B8D9-C8A9-D2F8-3B5B1367616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449774" y="7871113"/>
            <a:ext cx="2336800" cy="6604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3500" b="0" i="0" baseline="0">
                <a:ln>
                  <a:noFill/>
                </a:ln>
                <a:solidFill>
                  <a:srgbClr val="036C6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419692203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Rectangle"/>
          <p:cNvSpPr/>
          <p:nvPr userDrawn="1"/>
        </p:nvSpPr>
        <p:spPr>
          <a:xfrm>
            <a:off x="-96909" y="0"/>
            <a:ext cx="24502570" cy="13726727"/>
          </a:xfrm>
          <a:prstGeom prst="rect">
            <a:avLst/>
          </a:prstGeom>
          <a:solidFill>
            <a:srgbClr val="005D6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EAEAEA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91" name="Oval"/>
          <p:cNvSpPr/>
          <p:nvPr/>
        </p:nvSpPr>
        <p:spPr>
          <a:xfrm>
            <a:off x="13651177" y="2881047"/>
            <a:ext cx="8054447" cy="7953906"/>
          </a:xfrm>
          <a:prstGeom prst="ellipse">
            <a:avLst/>
          </a:prstGeom>
          <a:solidFill>
            <a:srgbClr val="FFFFFF"/>
          </a:solidFill>
          <a:ln w="12700">
            <a:miter lim="400000"/>
          </a:ln>
          <a:effectLst>
            <a:outerShdw blurRad="165100" dist="63500" dir="5400000" rotWithShape="0">
              <a:srgbClr val="000000">
                <a:alpha val="50000"/>
              </a:srgbClr>
            </a:outerShdw>
          </a:effectLst>
        </p:spPr>
        <p:txBody>
          <a:bodyPr lIns="121919" tIns="121919" rIns="121919" bIns="121919"/>
          <a:lstStyle/>
          <a:p>
            <a:pPr defTabSz="2438400">
              <a:defRPr sz="68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2" name="?"/>
          <p:cNvSpPr txBox="1"/>
          <p:nvPr/>
        </p:nvSpPr>
        <p:spPr>
          <a:xfrm>
            <a:off x="16361502" y="3281679"/>
            <a:ext cx="2633795" cy="7165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>
            <a:spAutoFit/>
          </a:bodyPr>
          <a:lstStyle>
            <a:lvl1pPr algn="l" defTabSz="2438400">
              <a:defRPr sz="40000" b="1">
                <a:solidFill>
                  <a:schemeClr val="accent4">
                    <a:hueOff val="-858837"/>
                    <a:lumOff val="-9791"/>
                  </a:schemeClr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t>?</a:t>
            </a:r>
          </a:p>
        </p:txBody>
      </p:sp>
      <p:sp>
        <p:nvSpPr>
          <p:cNvPr id="193" name="Your name | RIPE XX |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59225" y="12910684"/>
            <a:ext cx="11094813" cy="4826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2500">
                <a:solidFill>
                  <a:srgbClr val="FFFFFF"/>
                </a:solidFill>
              </a:defRPr>
            </a:lvl1pPr>
          </a:lstStyle>
          <a:p>
            <a:pPr marL="0" marR="0" lvl="0" indent="0" algn="l" defTabSz="243833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Your name | RIPE XX | Date</a:t>
            </a:r>
          </a:p>
        </p:txBody>
      </p:sp>
      <p:sp>
        <p:nvSpPr>
          <p:cNvPr id="194" name="Line"/>
          <p:cNvSpPr/>
          <p:nvPr/>
        </p:nvSpPr>
        <p:spPr>
          <a:xfrm>
            <a:off x="-21661" y="12673183"/>
            <a:ext cx="24427322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pic>
        <p:nvPicPr>
          <p:cNvPr id="195" name="Image" descr="Image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5179" y="354282"/>
            <a:ext cx="1160767" cy="1341792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rgbClr val="000000"/>
                </a:solidFill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134050-F1AF-E990-CB98-1BDA92D48926}"/>
              </a:ext>
            </a:extLst>
          </p:cNvPr>
          <p:cNvSpPr txBox="1"/>
          <p:nvPr userDrawn="1"/>
        </p:nvSpPr>
        <p:spPr>
          <a:xfrm>
            <a:off x="1225663" y="4302534"/>
            <a:ext cx="12739215" cy="470898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0000" b="1" baseline="0" dirty="0">
                <a:solidFill>
                  <a:srgbClr val="FFFFFF"/>
                </a:solidFill>
                <a:effectLst/>
                <a:latin typeface="Verdana" panose="020B0604030504040204" pitchFamily="34" charset="0"/>
              </a:rPr>
              <a:t>Questions,</a:t>
            </a:r>
            <a:endParaRPr lang="en-GB" sz="10000" baseline="0" dirty="0">
              <a:solidFill>
                <a:srgbClr val="FFFFFF"/>
              </a:solidFill>
              <a:effectLst/>
              <a:latin typeface="Verdana" panose="020B0604030504040204" pitchFamily="34" charset="0"/>
            </a:endParaRPr>
          </a:p>
          <a:p>
            <a:pPr marL="0" indent="0">
              <a:buNone/>
            </a:pPr>
            <a:r>
              <a:rPr lang="en-GB" sz="10000" b="1" baseline="0" dirty="0">
                <a:solidFill>
                  <a:srgbClr val="FFFFFF"/>
                </a:solidFill>
                <a:effectLst/>
                <a:latin typeface="Verdana" panose="020B0604030504040204" pitchFamily="34" charset="0"/>
              </a:rPr>
              <a:t>feedback</a:t>
            </a:r>
            <a:r>
              <a:rPr lang="en-GB" sz="10000" b="0" baseline="0" dirty="0">
                <a:solidFill>
                  <a:srgbClr val="FFFFFF"/>
                </a:solidFill>
                <a:effectLst/>
                <a:latin typeface="Verdana" panose="020B0604030504040204" pitchFamily="34" charset="0"/>
              </a:rPr>
              <a:t> </a:t>
            </a:r>
            <a:r>
              <a:rPr lang="en-GB" sz="10000" b="1" baseline="0" dirty="0">
                <a:solidFill>
                  <a:srgbClr val="FFFFFF"/>
                </a:solidFill>
                <a:effectLst/>
                <a:latin typeface="Verdana" panose="020B0604030504040204" pitchFamily="34" charset="0"/>
              </a:rPr>
              <a:t>&amp; </a:t>
            </a:r>
            <a:r>
              <a:rPr lang="en-GB" sz="10000" b="1" baseline="0" dirty="0">
                <a:solidFill>
                  <a:srgbClr val="EC5C07"/>
                </a:solidFill>
                <a:effectLst/>
                <a:latin typeface="Verdana" panose="020B0604030504040204" pitchFamily="34" charset="0"/>
              </a:rPr>
              <a:t>dialogue</a:t>
            </a:r>
            <a:endParaRPr lang="en-GB" sz="10000" baseline="0" dirty="0">
              <a:solidFill>
                <a:srgbClr val="EC5C07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iStock-508856160.jpg" descr="iStock-508856160.jpg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Image" descr="Image"/>
          <p:cNvPicPr>
            <a:picLocks/>
          </p:cNvPicPr>
          <p:nvPr/>
        </p:nvPicPr>
        <p:blipFill>
          <a:blip r:embed="rId3" cstate="screen">
            <a:alphaModFix amt="84888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21661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06" name="Your name | RIPE XX |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59225" y="12910684"/>
            <a:ext cx="11094813" cy="4826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2500">
                <a:solidFill>
                  <a:srgbClr val="FFFFFF"/>
                </a:solidFill>
              </a:defRPr>
            </a:lvl1pPr>
          </a:lstStyle>
          <a:p>
            <a:pPr marL="0" marR="0" lvl="0" indent="0" algn="l" defTabSz="243833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Your name | RIPE XX | Date</a:t>
            </a:r>
          </a:p>
        </p:txBody>
      </p:sp>
      <p:sp>
        <p:nvSpPr>
          <p:cNvPr id="207" name="Line"/>
          <p:cNvSpPr/>
          <p:nvPr/>
        </p:nvSpPr>
        <p:spPr>
          <a:xfrm>
            <a:off x="-21661" y="12673183"/>
            <a:ext cx="24427322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grpSp>
        <p:nvGrpSpPr>
          <p:cNvPr id="210" name="Group"/>
          <p:cNvGrpSpPr/>
          <p:nvPr/>
        </p:nvGrpSpPr>
        <p:grpSpPr>
          <a:xfrm>
            <a:off x="1236586" y="1035867"/>
            <a:ext cx="6706434" cy="1693092"/>
            <a:chOff x="0" y="0"/>
            <a:chExt cx="6706432" cy="1693090"/>
          </a:xfrm>
        </p:grpSpPr>
        <p:pic>
          <p:nvPicPr>
            <p:cNvPr id="208" name="Image" descr="Image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4230204" cy="169309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9" name="Image" descr="Image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95282" y="424928"/>
              <a:ext cx="2211151" cy="90748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414566" y="12964685"/>
            <a:ext cx="368505" cy="374601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rgbClr val="FFFFFF"/>
                </a:solidFill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98904F-D051-4E54-5E86-2629B474B091}"/>
              </a:ext>
            </a:extLst>
          </p:cNvPr>
          <p:cNvSpPr txBox="1"/>
          <p:nvPr userDrawn="1"/>
        </p:nvSpPr>
        <p:spPr>
          <a:xfrm>
            <a:off x="6018144" y="5576213"/>
            <a:ext cx="12354338" cy="240065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marL="0" marR="0" lvl="0" indent="0" algn="l" defTabSz="243833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0" b="1">
                <a:solidFill>
                  <a:srgbClr val="5E5E5E"/>
                </a:solidFill>
              </a:defRPr>
            </a:pPr>
            <a:r>
              <a:rPr lang="en-US" sz="15000" b="1" baseline="0" dirty="0">
                <a:solidFill>
                  <a:schemeClr val="bg1"/>
                </a:solidFill>
              </a:rPr>
              <a:t>THANK</a:t>
            </a:r>
            <a:r>
              <a:rPr lang="en-US" sz="9600" b="1" dirty="0">
                <a:solidFill>
                  <a:schemeClr val="bg1"/>
                </a:solidFill>
              </a:rPr>
              <a:t> </a:t>
            </a:r>
            <a:r>
              <a:rPr lang="en-US" sz="15000" b="1" baseline="0" dirty="0">
                <a:solidFill>
                  <a:srgbClr val="16E7CF"/>
                </a:solidFill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308654261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s://www.ripe.net/participate/ripe/tf/ripe-accountability-task-force/accountability-task-force-recommendations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">
            <a:extLst>
              <a:ext uri="{FF2B5EF4-FFF2-40B4-BE49-F238E27FC236}">
                <a16:creationId xmlns:a16="http://schemas.microsoft.com/office/drawing/2014/main" id="{1C9650C2-CDD8-0B27-1F1F-0FBD7C8AC493}"/>
              </a:ext>
            </a:extLst>
          </p:cNvPr>
          <p:cNvSpPr/>
          <p:nvPr userDrawn="1"/>
        </p:nvSpPr>
        <p:spPr>
          <a:xfrm>
            <a:off x="-110599" y="2107202"/>
            <a:ext cx="24502570" cy="11664963"/>
          </a:xfrm>
          <a:prstGeom prst="rect">
            <a:avLst/>
          </a:prstGeom>
          <a:solidFill>
            <a:srgbClr val="F2F2F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EAEAEA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52" name="Line">
            <a:extLst>
              <a:ext uri="{FF2B5EF4-FFF2-40B4-BE49-F238E27FC236}">
                <a16:creationId xmlns:a16="http://schemas.microsoft.com/office/drawing/2014/main" id="{21F55FA5-9060-23B6-83C1-8AB800CBE76C}"/>
              </a:ext>
            </a:extLst>
          </p:cNvPr>
          <p:cNvSpPr/>
          <p:nvPr userDrawn="1"/>
        </p:nvSpPr>
        <p:spPr>
          <a:xfrm>
            <a:off x="-21661" y="12673183"/>
            <a:ext cx="24427322" cy="1"/>
          </a:xfrm>
          <a:prstGeom prst="line">
            <a:avLst/>
          </a:prstGeom>
          <a:ln w="25400">
            <a:solidFill>
              <a:schemeClr val="accent2">
                <a:hueOff val="192982"/>
                <a:satOff val="17755"/>
                <a:lumOff val="-28483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endParaRPr/>
          </a:p>
        </p:txBody>
      </p:sp>
      <p:pic>
        <p:nvPicPr>
          <p:cNvPr id="53" name="Image" descr="Image">
            <a:extLst>
              <a:ext uri="{FF2B5EF4-FFF2-40B4-BE49-F238E27FC236}">
                <a16:creationId xmlns:a16="http://schemas.microsoft.com/office/drawing/2014/main" id="{A980469E-6FCF-0BAE-9013-D5B718EF471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3012" y="365922"/>
            <a:ext cx="1140626" cy="1318511"/>
          </a:xfrm>
          <a:prstGeom prst="rect">
            <a:avLst/>
          </a:prstGeom>
          <a:ln w="12700">
            <a:miter lim="400000"/>
          </a:ln>
        </p:spPr>
      </p:pic>
      <p:sp>
        <p:nvSpPr>
          <p:cNvPr id="54" name="Slide Title">
            <a:extLst>
              <a:ext uri="{FF2B5EF4-FFF2-40B4-BE49-F238E27FC236}">
                <a16:creationId xmlns:a16="http://schemas.microsoft.com/office/drawing/2014/main" id="{010E294B-5F74-A0B7-CD3D-8B72AD778C8B}"/>
              </a:ext>
            </a:extLst>
          </p:cNvPr>
          <p:cNvSpPr txBox="1">
            <a:spLocks/>
          </p:cNvSpPr>
          <p:nvPr userDrawn="1"/>
        </p:nvSpPr>
        <p:spPr>
          <a:xfrm>
            <a:off x="1206500" y="673100"/>
            <a:ext cx="21971000" cy="1433163"/>
          </a:xfrm>
          <a:prstGeom prst="rect">
            <a:avLst/>
          </a:prstGeom>
        </p:spPr>
        <p:txBody>
          <a:bodyPr/>
          <a:lstStyle>
            <a:lvl1pPr marL="0" marR="0" indent="0" algn="l" defTabSz="2438338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000" b="1" i="0" u="none" strike="noStrike" cap="none" spc="-119" baseline="0">
                <a:solidFill>
                  <a:srgbClr val="005D63"/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1pPr>
            <a:lvl2pPr marL="12192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2pPr>
            <a:lvl3pPr marL="18288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3pPr>
            <a:lvl4pPr marL="24384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4pPr>
            <a:lvl5pPr marL="30480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5pPr>
            <a:lvl6pPr marL="36576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6pPr>
            <a:lvl7pPr marL="42672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7pPr>
            <a:lvl8pPr marL="48768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8pPr>
            <a:lvl9pPr marL="54864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9pPr>
          </a:lstStyle>
          <a:p>
            <a:r>
              <a:rPr lang="en-GB" dirty="0"/>
              <a:t>Click to edit Master text styles</a:t>
            </a:r>
          </a:p>
        </p:txBody>
      </p:sp>
      <p:sp>
        <p:nvSpPr>
          <p:cNvPr id="55" name="Your name | RIPE XX | Date">
            <a:extLst>
              <a:ext uri="{FF2B5EF4-FFF2-40B4-BE49-F238E27FC236}">
                <a16:creationId xmlns:a16="http://schemas.microsoft.com/office/drawing/2014/main" id="{04813E65-01D7-8CFD-094F-5588161884C1}"/>
              </a:ext>
            </a:extLst>
          </p:cNvPr>
          <p:cNvSpPr txBox="1">
            <a:spLocks/>
          </p:cNvSpPr>
          <p:nvPr userDrawn="1"/>
        </p:nvSpPr>
        <p:spPr>
          <a:xfrm>
            <a:off x="1206825" y="12910684"/>
            <a:ext cx="11094813" cy="482601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marR="0" indent="0" algn="l" defTabSz="2438338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5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1pPr>
            <a:lvl2pPr marL="12192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2pPr>
            <a:lvl3pPr marL="18288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3pPr>
            <a:lvl4pPr marL="24384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4pPr>
            <a:lvl5pPr marL="30480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5pPr>
            <a:lvl6pPr marL="36576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6pPr>
            <a:lvl7pPr marL="42672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7pPr>
            <a:lvl8pPr marL="48768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8pPr>
            <a:lvl9pPr marL="54864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9pPr>
          </a:lstStyle>
          <a:p>
            <a:r>
              <a:rPr lang="en-GB" dirty="0">
                <a:solidFill>
                  <a:srgbClr val="0C5A53"/>
                </a:solidFill>
                <a:latin typeface="Verdana" panose="020B0604030504040204" pitchFamily="34" charset="0"/>
              </a:rPr>
              <a:t>Your name | RIPE XX | Date</a:t>
            </a:r>
          </a:p>
        </p:txBody>
      </p:sp>
      <p:sp>
        <p:nvSpPr>
          <p:cNvPr id="56" name="You can include bullets here…">
            <a:extLst>
              <a:ext uri="{FF2B5EF4-FFF2-40B4-BE49-F238E27FC236}">
                <a16:creationId xmlns:a16="http://schemas.microsoft.com/office/drawing/2014/main" id="{42470B0C-9985-AF6C-37CE-93AEFC0ADE65}"/>
              </a:ext>
            </a:extLst>
          </p:cNvPr>
          <p:cNvSpPr txBox="1">
            <a:spLocks/>
          </p:cNvSpPr>
          <p:nvPr userDrawn="1"/>
        </p:nvSpPr>
        <p:spPr>
          <a:xfrm>
            <a:off x="1206500" y="2729994"/>
            <a:ext cx="20707450" cy="8256012"/>
          </a:xfrm>
          <a:prstGeom prst="rect">
            <a:avLst/>
          </a:prstGeom>
        </p:spPr>
        <p:txBody>
          <a:bodyPr/>
          <a:lstStyle>
            <a:lvl1pPr marL="6096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00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1pPr>
            <a:lvl2pPr marL="12192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2pPr>
            <a:lvl3pPr marL="18288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50AB9F"/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3pPr>
            <a:lvl4pPr marL="24384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50AB9F"/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4pPr>
            <a:lvl5pPr marL="30480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rgbClr val="50AB9F"/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5pPr>
            <a:lvl6pPr marL="36576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6pPr>
            <a:lvl7pPr marL="42672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7pPr>
            <a:lvl8pPr marL="48768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8pPr>
            <a:lvl9pPr marL="5486400" marR="0" indent="-609600" algn="l" defTabSz="2438338" eaLnBrk="1" latinLnBrk="0" hangingPunct="1">
              <a:lnSpc>
                <a:spcPct val="90000"/>
              </a:lnSpc>
              <a:spcBef>
                <a:spcPts val="4500"/>
              </a:spcBef>
              <a:spcAft>
                <a:spcPts val="0"/>
              </a:spcAft>
              <a:buClr>
                <a:schemeClr val="accent4">
                  <a:hueOff val="-1247790"/>
                  <a:lumOff val="-12326"/>
                </a:schemeClr>
              </a:buClr>
              <a:buSzPct val="123000"/>
              <a:buFontTx/>
              <a:buChar char="•"/>
              <a:tabLst/>
              <a:defRPr sz="4800" b="0" i="0" u="none" strike="noStrike" cap="none" spc="0" baseline="0">
                <a:solidFill>
                  <a:schemeClr val="accent2">
                    <a:hueOff val="192982"/>
                    <a:satOff val="17755"/>
                    <a:lumOff val="-28483"/>
                  </a:schemeClr>
                </a:solidFill>
                <a:uFillTx/>
                <a:latin typeface="+mn-lt"/>
                <a:ea typeface="+mn-ea"/>
                <a:cs typeface="+mn-cs"/>
                <a:sym typeface="Verdana"/>
              </a:defRPr>
            </a:lvl9pPr>
          </a:lstStyle>
          <a:p>
            <a:pPr>
              <a:defRPr sz="4600"/>
            </a:pPr>
            <a:r>
              <a:rPr lang="en-GB" sz="4600"/>
              <a:t>Click to edit Master text styles</a:t>
            </a:r>
          </a:p>
          <a:p>
            <a:pPr lvl="1">
              <a:defRPr sz="4600"/>
            </a:pPr>
            <a:r>
              <a:rPr lang="en-GB" sz="4600"/>
              <a:t>Second level</a:t>
            </a:r>
          </a:p>
          <a:p>
            <a:pPr lvl="2">
              <a:defRPr sz="4600"/>
            </a:pPr>
            <a:r>
              <a:rPr lang="en-GB" sz="4600"/>
              <a:t>Third level</a:t>
            </a:r>
          </a:p>
          <a:p>
            <a:pPr lvl="3">
              <a:defRPr sz="4600"/>
            </a:pPr>
            <a:r>
              <a:rPr lang="en-GB" sz="4600"/>
              <a:t>Fourth level</a:t>
            </a:r>
          </a:p>
          <a:p>
            <a:pPr lvl="4">
              <a:defRPr sz="4600"/>
            </a:pPr>
            <a:r>
              <a:rPr lang="en-GB" sz="4600"/>
              <a:t>Fifth level</a:t>
            </a:r>
            <a:endParaRPr lang="en-GB" sz="4600" u="sng" dirty="0">
              <a:hlinkClick r:id="rId11"/>
            </a:endParaRPr>
          </a:p>
        </p:txBody>
      </p:sp>
      <p:sp>
        <p:nvSpPr>
          <p:cNvPr id="57" name="Slide Number">
            <a:extLst>
              <a:ext uri="{FF2B5EF4-FFF2-40B4-BE49-F238E27FC236}">
                <a16:creationId xmlns:a16="http://schemas.microsoft.com/office/drawing/2014/main" id="{26BECAC8-2677-407D-31A9-28A2949D6D0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23431500" y="12958285"/>
            <a:ext cx="432004" cy="381001"/>
          </a:xfrm>
          <a:prstGeom prst="rect">
            <a:avLst/>
          </a:prstGeom>
        </p:spPr>
        <p:txBody>
          <a:bodyPr wrap="square"/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66" r:id="rId3"/>
    <p:sldLayoutId id="2147483665" r:id="rId4"/>
    <p:sldLayoutId id="2147483664" r:id="rId5"/>
    <p:sldLayoutId id="2147483663" r:id="rId6"/>
    <p:sldLayoutId id="2147483660" r:id="rId7"/>
    <p:sldLayoutId id="2147483667" r:id="rId8"/>
  </p:sldLayoutIdLst>
  <p:transition spd="med"/>
  <p:txStyles>
    <p:titleStyle>
      <a:lvl1pPr marL="0" marR="0" indent="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1pPr>
      <a:lvl2pPr marL="0" marR="0" indent="4572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2pPr>
      <a:lvl3pPr marL="0" marR="0" indent="9144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3pPr>
      <a:lvl4pPr marL="0" marR="0" indent="13716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4pPr>
      <a:lvl5pPr marL="0" marR="0" indent="18288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5pPr>
      <a:lvl6pPr marL="0" marR="0" indent="22860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6pPr>
      <a:lvl7pPr marL="0" marR="0" indent="27432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7pPr>
      <a:lvl8pPr marL="0" marR="0" indent="32004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8pPr>
      <a:lvl9pPr marL="0" marR="0" indent="3657600" algn="l" defTabSz="2438338" rtl="0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-119" baseline="0">
          <a:solidFill>
            <a:srgbClr val="005D63"/>
          </a:solidFill>
          <a:uFillTx/>
          <a:latin typeface="+mn-lt"/>
          <a:ea typeface="+mn-ea"/>
          <a:cs typeface="+mn-cs"/>
          <a:sym typeface="Verdana"/>
        </a:defRPr>
      </a:lvl9pPr>
    </p:titleStyle>
    <p:bodyStyle>
      <a:lvl1pPr marL="6096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00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1pPr>
      <a:lvl2pPr marL="12192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2pPr>
      <a:lvl3pPr marL="18288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3pPr>
      <a:lvl4pPr marL="24384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4pPr>
      <a:lvl5pPr marL="30480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5pPr>
      <a:lvl6pPr marL="36576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6pPr>
      <a:lvl7pPr marL="42672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7pPr>
      <a:lvl8pPr marL="48768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8pPr>
      <a:lvl9pPr marL="5486400" marR="0" indent="-609600" algn="l" defTabSz="2438338" eaLnBrk="1" latinLnBrk="0" hangingPunct="1">
        <a:lnSpc>
          <a:spcPct val="90000"/>
        </a:lnSpc>
        <a:spcBef>
          <a:spcPts val="4500"/>
        </a:spcBef>
        <a:spcAft>
          <a:spcPts val="0"/>
        </a:spcAft>
        <a:buClr>
          <a:schemeClr val="accent4">
            <a:hueOff val="-1247790"/>
            <a:lumOff val="-12326"/>
          </a:schemeClr>
        </a:buClr>
        <a:buSzPct val="123000"/>
        <a:buFontTx/>
        <a:buChar char="•"/>
        <a:tabLst/>
        <a:defRPr sz="4800" b="0" i="0" u="none" strike="noStrike" cap="none" spc="0" baseline="0">
          <a:solidFill>
            <a:schemeClr val="accent2">
              <a:hueOff val="192982"/>
              <a:satOff val="17755"/>
              <a:lumOff val="-28483"/>
            </a:schemeClr>
          </a:solidFill>
          <a:uFillTx/>
          <a:latin typeface="+mn-lt"/>
          <a:ea typeface="+mn-ea"/>
          <a:cs typeface="+mn-cs"/>
          <a:sym typeface="Verdana"/>
        </a:defRPr>
      </a:lvl9pPr>
    </p:bodyStyle>
    <p:otherStyle>
      <a:lvl1pPr marL="0" marR="0" indent="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1pPr>
      <a:lvl2pPr marL="0" marR="0" indent="4572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2pPr>
      <a:lvl3pPr marL="0" marR="0" indent="9144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3pPr>
      <a:lvl4pPr marL="0" marR="0" indent="13716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4pPr>
      <a:lvl5pPr marL="0" marR="0" indent="18288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5pPr>
      <a:lvl6pPr marL="0" marR="0" indent="22860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6pPr>
      <a:lvl7pPr marL="0" marR="0" indent="27432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7pPr>
      <a:lvl8pPr marL="0" marR="0" indent="32004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8pPr>
      <a:lvl9pPr marL="0" marR="0" indent="3657600" algn="ctr" defTabSz="58420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HERE IS YOUR PRESENTATION TITLE"/>
          <p:cNvSpPr txBox="1">
            <a:spLocks noGrp="1"/>
          </p:cNvSpPr>
          <p:nvPr>
            <p:ph type="body" sz="quarter" idx="4294967295"/>
          </p:nvPr>
        </p:nvSpPr>
        <p:spPr>
          <a:xfrm>
            <a:off x="10367610" y="4180239"/>
            <a:ext cx="12445707" cy="2400657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7500" b="1">
                <a:solidFill>
                  <a:srgbClr val="5E5E5E"/>
                </a:solidFill>
              </a:defRPr>
            </a:pPr>
            <a:r>
              <a:rPr dirty="0">
                <a:solidFill>
                  <a:srgbClr val="FFFFFF"/>
                </a:solidFill>
              </a:rPr>
              <a:t>HERE IS YOUR </a:t>
            </a:r>
            <a:r>
              <a:rPr dirty="0">
                <a:solidFill>
                  <a:schemeClr val="accent2"/>
                </a:solidFill>
              </a:rPr>
              <a:t>PRESENTATION TITLE</a:t>
            </a:r>
          </a:p>
        </p:txBody>
      </p:sp>
      <p:sp>
        <p:nvSpPr>
          <p:cNvPr id="222" name="Your Name | RIPE XX | Date"/>
          <p:cNvSpPr txBox="1">
            <a:spLocks noGrp="1"/>
          </p:cNvSpPr>
          <p:nvPr>
            <p:ph type="body" sz="quarter" idx="4294967295"/>
          </p:nvPr>
        </p:nvSpPr>
        <p:spPr>
          <a:xfrm>
            <a:off x="10460891" y="12186785"/>
            <a:ext cx="11094814" cy="609601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Tx/>
              <a:buSzTx/>
              <a:buNone/>
              <a:defRPr sz="33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dirty="0">
                <a:solidFill>
                  <a:schemeClr val="accent2"/>
                </a:solidFill>
              </a:rPr>
              <a:t>Your Name</a:t>
            </a:r>
            <a:r>
              <a:rPr dirty="0"/>
              <a:t> | RIPE XX | Date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E7B49B5-8650-2CA1-243D-2E4E544254F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8C3276-DF47-B6DD-D8AD-CBC610342B9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D15900-486A-92A5-18FF-27C449EC48F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4EC837-30F9-FBCC-AA1E-F233B526499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8579573-8674-44E5-BDF1-3BDC3F441B51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065B7-7F31-3854-8433-1AB2D918867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73082B1-2533-D6E3-E5F1-99D702785B93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EDBF5B8-84FF-8D2B-3A66-602F0BE46F4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0A15448-20BD-776E-E1B2-27F8D18F8184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5B1041A-C298-7820-0ADB-767C0B42CB4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CD014BC-CF70-7C3C-DFD6-6E863BF89D1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5D25A1E-447E-7326-A89C-645D0BA35FC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68C6D812-A81C-A67C-4653-B20EFEDDF1EF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FD30BBB4-E027-7FF7-5E46-D7CB5A4A59C5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88DB198F-29FC-A342-EA15-15029FA88B61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F828CE-9CA9-C576-A78B-D077DF3DCCD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</p:spTree>
    <p:extLst>
      <p:ext uri="{BB962C8B-B14F-4D97-AF65-F5344CB8AC3E}">
        <p14:creationId xmlns:p14="http://schemas.microsoft.com/office/powerpoint/2010/main" val="202626369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2167F2A-43D3-C85E-B0A8-2D338678B17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Slide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1DA941-6FC3-1490-881B-F5FF9485FA0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206825" y="12908328"/>
            <a:ext cx="11094813" cy="487313"/>
          </a:xfrm>
        </p:spPr>
        <p:txBody>
          <a:bodyPr/>
          <a:lstStyle/>
          <a:p>
            <a:r>
              <a:rPr lang="en-GB" dirty="0">
                <a:solidFill>
                  <a:srgbClr val="0C5A53"/>
                </a:solidFill>
                <a:effectLst/>
                <a:latin typeface="Verdana" panose="020B0604030504040204" pitchFamily="34" charset="0"/>
              </a:rPr>
              <a:t>Your name | RIPE XX | Date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C00775-27AB-45C3-4746-9F26E214C716}"/>
              </a:ext>
            </a:extLst>
          </p:cNvPr>
          <p:cNvSpPr>
            <a:spLocks noGrp="1"/>
          </p:cNvSpPr>
          <p:nvPr>
            <p:ph type="body" idx="23"/>
          </p:nvPr>
        </p:nvSpPr>
        <p:spPr>
          <a:xfrm>
            <a:off x="1206500" y="2729994"/>
            <a:ext cx="20707450" cy="8457959"/>
          </a:xfrm>
          <a:noFill/>
        </p:spPr>
        <p:txBody>
          <a:bodyPr/>
          <a:lstStyle/>
          <a:p>
            <a:r>
              <a:rPr lang="en-US" dirty="0"/>
              <a:t>You can include bullets here</a:t>
            </a:r>
          </a:p>
          <a:p>
            <a:r>
              <a:rPr lang="en-US" dirty="0"/>
              <a:t>You can include sub bullets here</a:t>
            </a:r>
          </a:p>
          <a:p>
            <a:pPr lvl="1">
              <a:buClr>
                <a:srgbClr val="00AB8E"/>
              </a:buClr>
            </a:pPr>
            <a:r>
              <a:rPr lang="en-US" dirty="0"/>
              <a:t>Body Level Three </a:t>
            </a:r>
          </a:p>
          <a:p>
            <a:pPr lvl="2">
              <a:buClr>
                <a:srgbClr val="00AB8E"/>
              </a:buClr>
            </a:pPr>
            <a:r>
              <a:rPr lang="en-US" dirty="0"/>
              <a:t>Body Level Four</a:t>
            </a:r>
          </a:p>
          <a:p>
            <a:pPr lvl="3">
              <a:buClr>
                <a:srgbClr val="00AB8E"/>
              </a:buClr>
            </a:pPr>
            <a:r>
              <a:rPr lang="en-US" dirty="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3008974244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A22D271-9045-8CD4-BD8F-D4FB2E5606B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28698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21_BasicWhite">
  <a:themeElements>
    <a:clrScheme name="21_BasicWhite">
      <a:dk1>
        <a:srgbClr val="5E5E5E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Verdana"/>
        <a:ea typeface="Verdana"/>
        <a:cs typeface="Verdan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RIPE Slides Template PowerPoint" id="{45DE9988-FEA7-7141-95C0-C098BE60D39A}" vid="{B6DE4626-CF14-9447-B6F0-A1181A743891}"/>
    </a:ext>
  </a:extLst>
</a:theme>
</file>

<file path=ppt/theme/theme2.xml><?xml version="1.0" encoding="utf-8"?>
<a:theme xmlns:a="http://schemas.openxmlformats.org/drawingml/2006/main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Verdana"/>
        <a:ea typeface="Verdana"/>
        <a:cs typeface="Verdana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1280</TotalTime>
  <Words>43</Words>
  <Application>Microsoft Macintosh PowerPoint</Application>
  <PresentationFormat>Custom</PresentationFormat>
  <Paragraphs>10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Helvetica Neue</vt:lpstr>
      <vt:lpstr>Helvetica Neue Medium</vt:lpstr>
      <vt:lpstr>Verdana</vt:lpstr>
      <vt:lpstr>21_BasicWhite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Karla  Liddle-White</dc:creator>
  <cp:keywords/>
  <dc:description/>
  <cp:lastModifiedBy>Karla  Liddle-White</cp:lastModifiedBy>
  <cp:revision>18</cp:revision>
  <dcterms:created xsi:type="dcterms:W3CDTF">2024-05-14T14:45:07Z</dcterms:created>
  <dcterms:modified xsi:type="dcterms:W3CDTF">2024-05-15T12:05:46Z</dcterms:modified>
  <cp:category/>
</cp:coreProperties>
</file>